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6" r:id="rId3"/>
    <p:sldId id="257" r:id="rId4"/>
    <p:sldId id="258" r:id="rId5"/>
    <p:sldId id="275" r:id="rId6"/>
    <p:sldId id="274" r:id="rId7"/>
    <p:sldId id="277" r:id="rId8"/>
    <p:sldId id="278" r:id="rId9"/>
    <p:sldId id="280" r:id="rId10"/>
    <p:sldId id="281" r:id="rId11"/>
    <p:sldId id="282" r:id="rId12"/>
    <p:sldId id="283" r:id="rId13"/>
    <p:sldId id="284" r:id="rId14"/>
    <p:sldId id="279" r:id="rId15"/>
    <p:sldId id="272" r:id="rId16"/>
  </p:sldIdLst>
  <p:sldSz cx="12192000" cy="6858000"/>
  <p:notesSz cx="6858000" cy="9144000"/>
  <p:embeddedFontLst>
    <p:embeddedFont>
      <p:font typeface="方正行楷_GBK" panose="02000000000000000000" charset="-122"/>
      <p:regular r:id="rId22"/>
    </p:embeddedFont>
    <p:embeddedFont>
      <p:font typeface="方正宋黑简体" panose="02000000000000000000" charset="-122"/>
      <p:regular r:id="rId23"/>
    </p:embeddedFont>
    <p:embeddedFont>
      <p:font typeface="方正楷体_GB2312" panose="02000000000000000000" charset="-122"/>
      <p:regular r:id="rId24"/>
    </p:embeddedFont>
    <p:embeddedFont>
      <p:font typeface="方正启体_GBK" panose="02000000000000000000" charset="-122"/>
      <p:regular r:id="rId25"/>
    </p:embeddedFont>
    <p:embeddedFont>
      <p:font typeface="等线 Light" panose="02010600030101010101" charset="0"/>
      <p:regular r:id="rId26"/>
    </p:embeddedFont>
    <p:embeddedFont>
      <p:font typeface="等线" panose="02010600030101010101" charset="0"/>
      <p:regular r:id="rId27"/>
      <p:bold r:id="rId28"/>
    </p:embeddedFont>
    <p:embeddedFont>
      <p:font typeface="Calibri" panose="020F0502020204030204" charset="0"/>
      <p:regular r:id="rId29"/>
      <p:bold r:id="rId30"/>
      <p:italic r:id="rId31"/>
      <p:boldItalic r:id="rId32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2" Type="http://schemas.openxmlformats.org/officeDocument/2006/relationships/font" Target="fonts/font11.fntdata"/><Relationship Id="rId31" Type="http://schemas.openxmlformats.org/officeDocument/2006/relationships/font" Target="fonts/font10.fntdata"/><Relationship Id="rId30" Type="http://schemas.openxmlformats.org/officeDocument/2006/relationships/font" Target="fonts/font9.fntdata"/><Relationship Id="rId3" Type="http://schemas.openxmlformats.org/officeDocument/2006/relationships/slide" Target="slides/slide1.xml"/><Relationship Id="rId29" Type="http://schemas.openxmlformats.org/officeDocument/2006/relationships/font" Target="fonts/font8.fntdata"/><Relationship Id="rId28" Type="http://schemas.openxmlformats.org/officeDocument/2006/relationships/font" Target="fonts/font7.fntdata"/><Relationship Id="rId27" Type="http://schemas.openxmlformats.org/officeDocument/2006/relationships/font" Target="fonts/font6.fntdata"/><Relationship Id="rId26" Type="http://schemas.openxmlformats.org/officeDocument/2006/relationships/font" Target="fonts/font5.fntdata"/><Relationship Id="rId25" Type="http://schemas.openxmlformats.org/officeDocument/2006/relationships/font" Target="fonts/font4.fntdata"/><Relationship Id="rId24" Type="http://schemas.openxmlformats.org/officeDocument/2006/relationships/font" Target="fonts/font3.fntdata"/><Relationship Id="rId23" Type="http://schemas.openxmlformats.org/officeDocument/2006/relationships/font" Target="fonts/font2.fntdata"/><Relationship Id="rId22" Type="http://schemas.openxmlformats.org/officeDocument/2006/relationships/font" Target="fonts/font1.fntdata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handoutMaster" Target="handoutMasters/handoutMaster1.xml"/><Relationship Id="rId17" Type="http://schemas.openxmlformats.org/officeDocument/2006/relationships/notesMaster" Target="notesMasters/notesMaster1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image" Target="../media/image6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